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196" r:id="rId1"/>
    <p:sldMasterId id="2147484682" r:id="rId2"/>
    <p:sldMasterId id="2147484697" r:id="rId3"/>
  </p:sldMasterIdLst>
  <p:notesMasterIdLst>
    <p:notesMasterId r:id="rId5"/>
  </p:notesMasterIdLst>
  <p:sldIdLst>
    <p:sldId id="256" r:id="rId4"/>
  </p:sldIdLst>
  <p:sldSz cx="43891200" cy="21945600"/>
  <p:notesSz cx="6858000" cy="9144000"/>
  <p:defaultTextStyle>
    <a:defPPr>
      <a:defRPr lang="en-US"/>
    </a:defPPr>
    <a:lvl1pPr marL="0" algn="l" defTabSz="1876958" rtl="0" eaLnBrk="1" latinLnBrk="0" hangingPunct="1">
      <a:defRPr sz="7400" kern="1200">
        <a:solidFill>
          <a:schemeClr val="tx1"/>
        </a:solidFill>
        <a:latin typeface="+mn-lt"/>
        <a:ea typeface="+mn-ea"/>
        <a:cs typeface="+mn-cs"/>
      </a:defRPr>
    </a:lvl1pPr>
    <a:lvl2pPr marL="1876958" algn="l" defTabSz="1876958" rtl="0" eaLnBrk="1" latinLnBrk="0" hangingPunct="1">
      <a:defRPr sz="7400" kern="1200">
        <a:solidFill>
          <a:schemeClr val="tx1"/>
        </a:solidFill>
        <a:latin typeface="+mn-lt"/>
        <a:ea typeface="+mn-ea"/>
        <a:cs typeface="+mn-cs"/>
      </a:defRPr>
    </a:lvl2pPr>
    <a:lvl3pPr marL="3753921" algn="l" defTabSz="1876958" rtl="0" eaLnBrk="1" latinLnBrk="0" hangingPunct="1">
      <a:defRPr sz="7400" kern="1200">
        <a:solidFill>
          <a:schemeClr val="tx1"/>
        </a:solidFill>
        <a:latin typeface="+mn-lt"/>
        <a:ea typeface="+mn-ea"/>
        <a:cs typeface="+mn-cs"/>
      </a:defRPr>
    </a:lvl3pPr>
    <a:lvl4pPr marL="5630880" algn="l" defTabSz="1876958" rtl="0" eaLnBrk="1" latinLnBrk="0" hangingPunct="1">
      <a:defRPr sz="7400" kern="1200">
        <a:solidFill>
          <a:schemeClr val="tx1"/>
        </a:solidFill>
        <a:latin typeface="+mn-lt"/>
        <a:ea typeface="+mn-ea"/>
        <a:cs typeface="+mn-cs"/>
      </a:defRPr>
    </a:lvl4pPr>
    <a:lvl5pPr marL="7507834" algn="l" defTabSz="1876958" rtl="0" eaLnBrk="1" latinLnBrk="0" hangingPunct="1">
      <a:defRPr sz="7400" kern="1200">
        <a:solidFill>
          <a:schemeClr val="tx1"/>
        </a:solidFill>
        <a:latin typeface="+mn-lt"/>
        <a:ea typeface="+mn-ea"/>
        <a:cs typeface="+mn-cs"/>
      </a:defRPr>
    </a:lvl5pPr>
    <a:lvl6pPr marL="9384797" algn="l" defTabSz="1876958" rtl="0" eaLnBrk="1" latinLnBrk="0" hangingPunct="1">
      <a:defRPr sz="7400" kern="1200">
        <a:solidFill>
          <a:schemeClr val="tx1"/>
        </a:solidFill>
        <a:latin typeface="+mn-lt"/>
        <a:ea typeface="+mn-ea"/>
        <a:cs typeface="+mn-cs"/>
      </a:defRPr>
    </a:lvl6pPr>
    <a:lvl7pPr marL="11261759" algn="l" defTabSz="1876958" rtl="0" eaLnBrk="1" latinLnBrk="0" hangingPunct="1">
      <a:defRPr sz="7400" kern="1200">
        <a:solidFill>
          <a:schemeClr val="tx1"/>
        </a:solidFill>
        <a:latin typeface="+mn-lt"/>
        <a:ea typeface="+mn-ea"/>
        <a:cs typeface="+mn-cs"/>
      </a:defRPr>
    </a:lvl7pPr>
    <a:lvl8pPr marL="13138717" algn="l" defTabSz="1876958" rtl="0" eaLnBrk="1" latinLnBrk="0" hangingPunct="1">
      <a:defRPr sz="7400" kern="1200">
        <a:solidFill>
          <a:schemeClr val="tx1"/>
        </a:solidFill>
        <a:latin typeface="+mn-lt"/>
        <a:ea typeface="+mn-ea"/>
        <a:cs typeface="+mn-cs"/>
      </a:defRPr>
    </a:lvl8pPr>
    <a:lvl9pPr marL="15015681" algn="l" defTabSz="1876958" rtl="0" eaLnBrk="1" latinLnBrk="0" hangingPunct="1">
      <a:defRPr sz="7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6912" userDrawn="1">
          <p15:clr>
            <a:srgbClr val="A4A3A4"/>
          </p15:clr>
        </p15:guide>
        <p15:guide id="2" pos="13824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arah Fish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2E8E5"/>
    <a:srgbClr val="7ECEC8"/>
    <a:srgbClr val="3CCFDE"/>
    <a:srgbClr val="FFFFFF"/>
    <a:srgbClr val="A6DC6A"/>
    <a:srgbClr val="84CE32"/>
    <a:srgbClr val="4299B3"/>
    <a:srgbClr val="D24493"/>
    <a:srgbClr val="020000"/>
    <a:srgbClr val="2116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46" autoAdjust="0"/>
    <p:restoredTop sz="50000" autoAdjust="0"/>
  </p:normalViewPr>
  <p:slideViewPr>
    <p:cSldViewPr snapToGrid="0" snapToObjects="1">
      <p:cViewPr varScale="1">
        <p:scale>
          <a:sx n="25" d="100"/>
          <a:sy n="25" d="100"/>
        </p:scale>
        <p:origin x="-120" y="-584"/>
      </p:cViewPr>
      <p:guideLst>
        <p:guide orient="horz" pos="6912"/>
        <p:guide pos="1382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Master" Target="slideMasters/slideMaster3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interSettings" Target="printerSettings/printerSettings1.bin"/><Relationship Id="rId7" Type="http://schemas.openxmlformats.org/officeDocument/2006/relationships/commentAuthors" Target="commentAuthors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E2451F-E5F0-3243-95DA-118F3183829D}" type="datetimeFigureOut">
              <a:rPr lang="en-US" smtClean="0"/>
              <a:t>10/17/18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0" y="685800"/>
            <a:ext cx="6858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39F3DD-EB61-9B49-A16E-F494E13DA2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2811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876958" rtl="0" eaLnBrk="1" latinLnBrk="0" hangingPunct="1">
      <a:defRPr sz="5000" kern="1200">
        <a:solidFill>
          <a:schemeClr val="tx1"/>
        </a:solidFill>
        <a:latin typeface="+mn-lt"/>
        <a:ea typeface="+mn-ea"/>
        <a:cs typeface="+mn-cs"/>
      </a:defRPr>
    </a:lvl1pPr>
    <a:lvl2pPr marL="1876958" algn="l" defTabSz="1876958" rtl="0" eaLnBrk="1" latinLnBrk="0" hangingPunct="1">
      <a:defRPr sz="5000" kern="1200">
        <a:solidFill>
          <a:schemeClr val="tx1"/>
        </a:solidFill>
        <a:latin typeface="+mn-lt"/>
        <a:ea typeface="+mn-ea"/>
        <a:cs typeface="+mn-cs"/>
      </a:defRPr>
    </a:lvl2pPr>
    <a:lvl3pPr marL="3753921" algn="l" defTabSz="1876958" rtl="0" eaLnBrk="1" latinLnBrk="0" hangingPunct="1">
      <a:defRPr sz="5000" kern="1200">
        <a:solidFill>
          <a:schemeClr val="tx1"/>
        </a:solidFill>
        <a:latin typeface="+mn-lt"/>
        <a:ea typeface="+mn-ea"/>
        <a:cs typeface="+mn-cs"/>
      </a:defRPr>
    </a:lvl3pPr>
    <a:lvl4pPr marL="5630880" algn="l" defTabSz="1876958" rtl="0" eaLnBrk="1" latinLnBrk="0" hangingPunct="1">
      <a:defRPr sz="5000" kern="1200">
        <a:solidFill>
          <a:schemeClr val="tx1"/>
        </a:solidFill>
        <a:latin typeface="+mn-lt"/>
        <a:ea typeface="+mn-ea"/>
        <a:cs typeface="+mn-cs"/>
      </a:defRPr>
    </a:lvl4pPr>
    <a:lvl5pPr marL="7507834" algn="l" defTabSz="1876958" rtl="0" eaLnBrk="1" latinLnBrk="0" hangingPunct="1">
      <a:defRPr sz="5000" kern="1200">
        <a:solidFill>
          <a:schemeClr val="tx1"/>
        </a:solidFill>
        <a:latin typeface="+mn-lt"/>
        <a:ea typeface="+mn-ea"/>
        <a:cs typeface="+mn-cs"/>
      </a:defRPr>
    </a:lvl5pPr>
    <a:lvl6pPr marL="9384797" algn="l" defTabSz="1876958" rtl="0" eaLnBrk="1" latinLnBrk="0" hangingPunct="1">
      <a:defRPr sz="5000" kern="1200">
        <a:solidFill>
          <a:schemeClr val="tx1"/>
        </a:solidFill>
        <a:latin typeface="+mn-lt"/>
        <a:ea typeface="+mn-ea"/>
        <a:cs typeface="+mn-cs"/>
      </a:defRPr>
    </a:lvl6pPr>
    <a:lvl7pPr marL="11261759" algn="l" defTabSz="1876958" rtl="0" eaLnBrk="1" latinLnBrk="0" hangingPunct="1">
      <a:defRPr sz="5000" kern="1200">
        <a:solidFill>
          <a:schemeClr val="tx1"/>
        </a:solidFill>
        <a:latin typeface="+mn-lt"/>
        <a:ea typeface="+mn-ea"/>
        <a:cs typeface="+mn-cs"/>
      </a:defRPr>
    </a:lvl7pPr>
    <a:lvl8pPr marL="13138717" algn="l" defTabSz="1876958" rtl="0" eaLnBrk="1" latinLnBrk="0" hangingPunct="1">
      <a:defRPr sz="5000" kern="1200">
        <a:solidFill>
          <a:schemeClr val="tx1"/>
        </a:solidFill>
        <a:latin typeface="+mn-lt"/>
        <a:ea typeface="+mn-ea"/>
        <a:cs typeface="+mn-cs"/>
      </a:defRPr>
    </a:lvl8pPr>
    <a:lvl9pPr marL="15015681" algn="l" defTabSz="1876958" rtl="0" eaLnBrk="1" latinLnBrk="0" hangingPunct="1">
      <a:defRPr sz="5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685800"/>
            <a:ext cx="6858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6000" b="0" i="0" dirty="0">
                <a:solidFill>
                  <a:srgbClr val="000090"/>
                </a:solidFill>
              </a:rPr>
              <a:t>Suggested section headers:</a:t>
            </a:r>
          </a:p>
          <a:p>
            <a:r>
              <a:rPr lang="en-US" sz="6000" b="0" dirty="0">
                <a:solidFill>
                  <a:srgbClr val="000000"/>
                </a:solidFill>
              </a:rPr>
              <a:t>INTRODUCTION</a:t>
            </a:r>
            <a:br>
              <a:rPr lang="en-US" sz="6000" b="0" dirty="0">
                <a:solidFill>
                  <a:srgbClr val="000000"/>
                </a:solidFill>
              </a:rPr>
            </a:br>
            <a:r>
              <a:rPr lang="en-US" sz="6000" b="0" dirty="0">
                <a:solidFill>
                  <a:srgbClr val="000000"/>
                </a:solidFill>
              </a:rPr>
              <a:t>METHODS</a:t>
            </a:r>
            <a:br>
              <a:rPr lang="en-US" sz="6000" b="0" dirty="0">
                <a:solidFill>
                  <a:srgbClr val="000000"/>
                </a:solidFill>
              </a:rPr>
            </a:br>
            <a:r>
              <a:rPr lang="en-US" sz="6000" b="0" dirty="0">
                <a:solidFill>
                  <a:srgbClr val="000000"/>
                </a:solidFill>
              </a:rPr>
              <a:t>RESULTS</a:t>
            </a:r>
            <a:br>
              <a:rPr lang="en-US" sz="6000" b="0" dirty="0">
                <a:solidFill>
                  <a:srgbClr val="000000"/>
                </a:solidFill>
              </a:rPr>
            </a:br>
            <a:r>
              <a:rPr lang="en-US" sz="6000" b="0" dirty="0">
                <a:solidFill>
                  <a:srgbClr val="000000"/>
                </a:solidFill>
              </a:rPr>
              <a:t>DISCUSSION</a:t>
            </a:r>
            <a:br>
              <a:rPr lang="en-US" sz="6000" b="0" dirty="0">
                <a:solidFill>
                  <a:srgbClr val="000000"/>
                </a:solidFill>
              </a:rPr>
            </a:br>
            <a:r>
              <a:rPr lang="en-US" sz="6000" b="0" dirty="0">
                <a:solidFill>
                  <a:srgbClr val="000000"/>
                </a:solidFill>
              </a:rPr>
              <a:t>CONCLUSION</a:t>
            </a:r>
            <a:br>
              <a:rPr lang="en-US" sz="6000" b="0" dirty="0">
                <a:solidFill>
                  <a:srgbClr val="000000"/>
                </a:solidFill>
              </a:rPr>
            </a:br>
            <a:r>
              <a:rPr lang="en-US" sz="6000" b="0" dirty="0">
                <a:solidFill>
                  <a:srgbClr val="000000"/>
                </a:solidFill>
              </a:rPr>
              <a:t>ACKNOWLEDGEMENTS</a:t>
            </a:r>
          </a:p>
          <a:p>
            <a:endParaRPr lang="en-US" sz="6000" b="0" dirty="0">
              <a:solidFill>
                <a:srgbClr val="000000"/>
              </a:solidFill>
            </a:endParaRPr>
          </a:p>
          <a:p>
            <a:r>
              <a:rPr lang="en-US" sz="6000" b="0" dirty="0">
                <a:solidFill>
                  <a:srgbClr val="000000"/>
                </a:solidFill>
              </a:rPr>
              <a:t>To add a background photo:</a:t>
            </a:r>
          </a:p>
          <a:p>
            <a:r>
              <a:rPr lang="en-US" sz="6000" b="0" dirty="0">
                <a:solidFill>
                  <a:srgbClr val="000000"/>
                </a:solidFill>
              </a:rPr>
              <a:t>Background &gt; Format Background &gt; Fill &gt; Picture of Texture &gt; Choose Picture &gt; Transparency is set to 80% &gt; Apply</a:t>
            </a:r>
          </a:p>
          <a:p>
            <a:endParaRPr lang="en-US" sz="6000" b="0" dirty="0">
              <a:solidFill>
                <a:srgbClr val="000000"/>
              </a:solidFill>
            </a:endParaRPr>
          </a:p>
          <a:p>
            <a:endParaRPr lang="en-US" sz="6000" b="0" dirty="0">
              <a:solidFill>
                <a:srgbClr val="000000"/>
              </a:solidFill>
            </a:endParaRPr>
          </a:p>
          <a:p>
            <a:endParaRPr lang="en-US" sz="6000" b="0" dirty="0">
              <a:solidFill>
                <a:srgbClr val="000000"/>
              </a:solidFill>
            </a:endParaRPr>
          </a:p>
          <a:p>
            <a:endParaRPr lang="en-US" sz="6000" b="0" dirty="0">
              <a:solidFill>
                <a:srgbClr val="000000"/>
              </a:solidFill>
            </a:endParaRPr>
          </a:p>
          <a:p>
            <a:endParaRPr lang="en-US" sz="6000" b="0" dirty="0">
              <a:solidFill>
                <a:srgbClr val="000000"/>
              </a:solidFill>
            </a:endParaRPr>
          </a:p>
          <a:p>
            <a:endParaRPr lang="en-US" sz="6000" b="0" dirty="0">
              <a:solidFill>
                <a:srgbClr val="000000"/>
              </a:solidFill>
            </a:endParaRPr>
          </a:p>
          <a:p>
            <a:endParaRPr lang="en-US" sz="6000" b="0" dirty="0">
              <a:solidFill>
                <a:srgbClr val="000000"/>
              </a:solidFill>
            </a:endParaRPr>
          </a:p>
          <a:p>
            <a:endParaRPr lang="en-US" sz="6000" b="0" dirty="0">
              <a:solidFill>
                <a:srgbClr val="000000"/>
              </a:solidFill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39F3DD-EB61-9B49-A16E-F494E13DA29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5586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61940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61940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61940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61940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61940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61940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61940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61940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619403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619403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61940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619403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619403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619403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61940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619403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619403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619403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619403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61940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619403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61940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619403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619403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619403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619403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619403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619403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619403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619403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619403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619403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61940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61940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61940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61940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6194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6194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61940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5.xml"/><Relationship Id="rId15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6.xml"/><Relationship Id="rId12" Type="http://schemas.openxmlformats.org/officeDocument/2006/relationships/slideLayout" Target="../slideLayouts/slideLayout37.xml"/><Relationship Id="rId13" Type="http://schemas.openxmlformats.org/officeDocument/2006/relationships/slideLayout" Target="../slideLayouts/slideLayout38.xml"/><Relationship Id="rId14" Type="http://schemas.openxmlformats.org/officeDocument/2006/relationships/slideLayout" Target="../slideLayouts/slideLayout39.xml"/><Relationship Id="rId15" Type="http://schemas.openxmlformats.org/officeDocument/2006/relationships/theme" Target="../theme/theme3.xml"/><Relationship Id="rId1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7.xml"/><Relationship Id="rId3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9.xml"/><Relationship Id="rId5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2.xml"/><Relationship Id="rId8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-13952"/>
            <a:ext cx="28895040" cy="4169536"/>
          </a:xfrm>
          <a:prstGeom prst="rect">
            <a:avLst/>
          </a:prstGeom>
        </p:spPr>
        <p:txBody>
          <a:bodyPr vert="horz" lIns="79217" tIns="39607" rIns="79217" bIns="39607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386567" y="4180120"/>
            <a:ext cx="15130915" cy="16734102"/>
          </a:xfrm>
          <a:prstGeom prst="rect">
            <a:avLst/>
          </a:prstGeom>
        </p:spPr>
        <p:txBody>
          <a:bodyPr vert="horz" lIns="79217" tIns="39607" rIns="79217" bIns="39607" rtlCol="0">
            <a:normAutofit/>
          </a:bodyPr>
          <a:lstStyle/>
          <a:p>
            <a:pPr lvl="0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" y="4180119"/>
            <a:ext cx="13809043" cy="16734102"/>
          </a:xfrm>
          <a:prstGeom prst="rect">
            <a:avLst/>
          </a:prstGeom>
        </p:spPr>
        <p:txBody>
          <a:bodyPr vert="horz" lIns="79217" tIns="39607" rIns="79217" bIns="39607" rtlCol="0" anchor="ctr"/>
          <a:lstStyle>
            <a:lvl1pPr algn="l">
              <a:defRPr sz="9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20914223"/>
            <a:ext cx="43891200" cy="1026189"/>
          </a:xfrm>
          <a:prstGeom prst="rect">
            <a:avLst/>
          </a:prstGeom>
        </p:spPr>
        <p:txBody>
          <a:bodyPr vert="horz" lIns="79217" tIns="39607" rIns="79217" bIns="39607" rtlCol="0" anchor="ctr"/>
          <a:lstStyle>
            <a:lvl1pPr algn="ctr">
              <a:defRPr sz="9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082166" y="4180119"/>
            <a:ext cx="13809048" cy="16734102"/>
          </a:xfrm>
          <a:prstGeom prst="rect">
            <a:avLst/>
          </a:prstGeom>
        </p:spPr>
        <p:txBody>
          <a:bodyPr vert="horz" lIns="79217" tIns="39607" rIns="79217" bIns="39607" rtlCol="0" anchor="ctr"/>
          <a:lstStyle>
            <a:lvl1pPr algn="r">
              <a:defRPr sz="9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01DA67-2808-F048-98D0-AC7F05D1AB8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Date Placeholder 3"/>
          <p:cNvSpPr txBox="1">
            <a:spLocks/>
          </p:cNvSpPr>
          <p:nvPr userDrawn="1"/>
        </p:nvSpPr>
        <p:spPr>
          <a:xfrm>
            <a:off x="1681215" y="6430853"/>
            <a:ext cx="10241280" cy="1168758"/>
          </a:xfrm>
          <a:prstGeom prst="rect">
            <a:avLst/>
          </a:prstGeom>
        </p:spPr>
        <p:txBody>
          <a:bodyPr vert="horz" lIns="81339" tIns="40669" rIns="81339" bIns="40669" rtlCol="0" anchor="ctr"/>
          <a:lstStyle>
            <a:defPPr>
              <a:defRPr lang="en-US"/>
            </a:defPPr>
            <a:lvl1pPr marL="0" algn="l" defTabSz="2166652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166652" algn="l" defTabSz="2166652" rtl="0" eaLnBrk="1" latinLnBrk="0" hangingPunct="1">
              <a:defRPr sz="8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33308" algn="l" defTabSz="2166652" rtl="0" eaLnBrk="1" latinLnBrk="0" hangingPunct="1">
              <a:defRPr sz="8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499959" algn="l" defTabSz="2166652" rtl="0" eaLnBrk="1" latinLnBrk="0" hangingPunct="1">
              <a:defRPr sz="8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666609" algn="l" defTabSz="2166652" rtl="0" eaLnBrk="1" latinLnBrk="0" hangingPunct="1">
              <a:defRPr sz="8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33262" algn="l" defTabSz="2166652" rtl="0" eaLnBrk="1" latinLnBrk="0" hangingPunct="1">
              <a:defRPr sz="8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999917" algn="l" defTabSz="2166652" rtl="0" eaLnBrk="1" latinLnBrk="0" hangingPunct="1">
              <a:defRPr sz="8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166569" algn="l" defTabSz="2166652" rtl="0" eaLnBrk="1" latinLnBrk="0" hangingPunct="1">
              <a:defRPr sz="8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333226" algn="l" defTabSz="2166652" rtl="0" eaLnBrk="1" latinLnBrk="0" hangingPunct="1">
              <a:defRPr sz="8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232" dirty="0"/>
          </a:p>
        </p:txBody>
      </p:sp>
    </p:spTree>
    <p:extLst>
      <p:ext uri="{BB962C8B-B14F-4D97-AF65-F5344CB8AC3E}">
        <p14:creationId xmlns:p14="http://schemas.microsoft.com/office/powerpoint/2010/main" val="41767051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7" r:id="rId1"/>
    <p:sldLayoutId id="2147484290" r:id="rId2"/>
    <p:sldLayoutId id="2147484303" r:id="rId3"/>
    <p:sldLayoutId id="2147484316" r:id="rId4"/>
    <p:sldLayoutId id="2147484394" r:id="rId5"/>
    <p:sldLayoutId id="2147484420" r:id="rId6"/>
    <p:sldLayoutId id="2147484433" r:id="rId7"/>
    <p:sldLayoutId id="2147484472" r:id="rId8"/>
    <p:sldLayoutId id="2147484628" r:id="rId9"/>
    <p:sldLayoutId id="2147484641" r:id="rId10"/>
    <p:sldLayoutId id="2147484681" r:id="rId11"/>
  </p:sldLayoutIdLst>
  <p:txStyles>
    <p:titleStyle>
      <a:lvl1pPr algn="ctr" defTabSz="406689" rtl="0" eaLnBrk="1" latinLnBrk="0" hangingPunct="1">
        <a:spcBef>
          <a:spcPct val="0"/>
        </a:spcBef>
        <a:buNone/>
        <a:defRPr sz="3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406689" rtl="0" eaLnBrk="1" latinLnBrk="0" hangingPunct="1">
        <a:spcBef>
          <a:spcPct val="20000"/>
        </a:spcBef>
        <a:buFont typeface="Arial"/>
        <a:buNone/>
        <a:defRPr sz="2978" kern="1200">
          <a:solidFill>
            <a:schemeClr val="tx1"/>
          </a:solidFill>
          <a:latin typeface="+mn-lt"/>
          <a:ea typeface="+mn-ea"/>
          <a:cs typeface="+mn-cs"/>
        </a:defRPr>
      </a:lvl1pPr>
      <a:lvl2pPr marL="660870" indent="-254180" algn="l" defTabSz="406689" rtl="0" eaLnBrk="1" latinLnBrk="0" hangingPunct="1">
        <a:spcBef>
          <a:spcPct val="20000"/>
        </a:spcBef>
        <a:buFont typeface="Arial"/>
        <a:buChar char="–"/>
        <a:defRPr sz="2567" kern="1200">
          <a:solidFill>
            <a:schemeClr val="tx1"/>
          </a:solidFill>
          <a:latin typeface="+mn-lt"/>
          <a:ea typeface="+mn-ea"/>
          <a:cs typeface="+mn-cs"/>
        </a:defRPr>
      </a:lvl2pPr>
      <a:lvl3pPr marL="1016718" indent="-203346" algn="l" defTabSz="406689" rtl="0" eaLnBrk="1" latinLnBrk="0" hangingPunct="1">
        <a:spcBef>
          <a:spcPct val="20000"/>
        </a:spcBef>
        <a:buFont typeface="Arial"/>
        <a:buChar char="•"/>
        <a:defRPr sz="2156" kern="1200">
          <a:solidFill>
            <a:schemeClr val="tx1"/>
          </a:solidFill>
          <a:latin typeface="+mn-lt"/>
          <a:ea typeface="+mn-ea"/>
          <a:cs typeface="+mn-cs"/>
        </a:defRPr>
      </a:lvl3pPr>
      <a:lvl4pPr marL="1423408" indent="-203346" algn="l" defTabSz="406689" rtl="0" eaLnBrk="1" latinLnBrk="0" hangingPunct="1">
        <a:spcBef>
          <a:spcPct val="20000"/>
        </a:spcBef>
        <a:buFont typeface="Arial"/>
        <a:buChar char="–"/>
        <a:defRPr sz="1643" kern="1200">
          <a:solidFill>
            <a:schemeClr val="tx1"/>
          </a:solidFill>
          <a:latin typeface="+mn-lt"/>
          <a:ea typeface="+mn-ea"/>
          <a:cs typeface="+mn-cs"/>
        </a:defRPr>
      </a:lvl4pPr>
      <a:lvl5pPr marL="1830096" indent="-203346" algn="l" defTabSz="406689" rtl="0" eaLnBrk="1" latinLnBrk="0" hangingPunct="1">
        <a:spcBef>
          <a:spcPct val="20000"/>
        </a:spcBef>
        <a:buFont typeface="Arial"/>
        <a:buChar char="»"/>
        <a:defRPr sz="1643" kern="1200">
          <a:solidFill>
            <a:schemeClr val="tx1"/>
          </a:solidFill>
          <a:latin typeface="+mn-lt"/>
          <a:ea typeface="+mn-ea"/>
          <a:cs typeface="+mn-cs"/>
        </a:defRPr>
      </a:lvl5pPr>
      <a:lvl6pPr marL="2236784" indent="-203346" algn="l" defTabSz="406689" rtl="0" eaLnBrk="1" latinLnBrk="0" hangingPunct="1">
        <a:spcBef>
          <a:spcPct val="20000"/>
        </a:spcBef>
        <a:buFont typeface="Arial"/>
        <a:buChar char="•"/>
        <a:defRPr sz="1643" kern="1200">
          <a:solidFill>
            <a:schemeClr val="tx1"/>
          </a:solidFill>
          <a:latin typeface="+mn-lt"/>
          <a:ea typeface="+mn-ea"/>
          <a:cs typeface="+mn-cs"/>
        </a:defRPr>
      </a:lvl6pPr>
      <a:lvl7pPr marL="2643472" indent="-203346" algn="l" defTabSz="406689" rtl="0" eaLnBrk="1" latinLnBrk="0" hangingPunct="1">
        <a:spcBef>
          <a:spcPct val="20000"/>
        </a:spcBef>
        <a:buFont typeface="Arial"/>
        <a:buChar char="•"/>
        <a:defRPr sz="1643" kern="1200">
          <a:solidFill>
            <a:schemeClr val="tx1"/>
          </a:solidFill>
          <a:latin typeface="+mn-lt"/>
          <a:ea typeface="+mn-ea"/>
          <a:cs typeface="+mn-cs"/>
        </a:defRPr>
      </a:lvl7pPr>
      <a:lvl8pPr marL="3050159" indent="-203346" algn="l" defTabSz="406689" rtl="0" eaLnBrk="1" latinLnBrk="0" hangingPunct="1">
        <a:spcBef>
          <a:spcPct val="20000"/>
        </a:spcBef>
        <a:buFont typeface="Arial"/>
        <a:buChar char="•"/>
        <a:defRPr sz="1643" kern="1200">
          <a:solidFill>
            <a:schemeClr val="tx1"/>
          </a:solidFill>
          <a:latin typeface="+mn-lt"/>
          <a:ea typeface="+mn-ea"/>
          <a:cs typeface="+mn-cs"/>
        </a:defRPr>
      </a:lvl8pPr>
      <a:lvl9pPr marL="3456853" indent="-203346" algn="l" defTabSz="406689" rtl="0" eaLnBrk="1" latinLnBrk="0" hangingPunct="1">
        <a:spcBef>
          <a:spcPct val="20000"/>
        </a:spcBef>
        <a:buFont typeface="Arial"/>
        <a:buChar char="•"/>
        <a:defRPr sz="164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06689" rtl="0" eaLnBrk="1" latinLnBrk="0" hangingPunct="1">
        <a:defRPr sz="1643" kern="1200">
          <a:solidFill>
            <a:schemeClr val="tx1"/>
          </a:solidFill>
          <a:latin typeface="+mn-lt"/>
          <a:ea typeface="+mn-ea"/>
          <a:cs typeface="+mn-cs"/>
        </a:defRPr>
      </a:lvl1pPr>
      <a:lvl2pPr marL="406689" algn="l" defTabSz="406689" rtl="0" eaLnBrk="1" latinLnBrk="0" hangingPunct="1">
        <a:defRPr sz="1643" kern="1200">
          <a:solidFill>
            <a:schemeClr val="tx1"/>
          </a:solidFill>
          <a:latin typeface="+mn-lt"/>
          <a:ea typeface="+mn-ea"/>
          <a:cs typeface="+mn-cs"/>
        </a:defRPr>
      </a:lvl2pPr>
      <a:lvl3pPr marL="813377" algn="l" defTabSz="406689" rtl="0" eaLnBrk="1" latinLnBrk="0" hangingPunct="1">
        <a:defRPr sz="1643" kern="1200">
          <a:solidFill>
            <a:schemeClr val="tx1"/>
          </a:solidFill>
          <a:latin typeface="+mn-lt"/>
          <a:ea typeface="+mn-ea"/>
          <a:cs typeface="+mn-cs"/>
        </a:defRPr>
      </a:lvl3pPr>
      <a:lvl4pPr marL="1220063" algn="l" defTabSz="406689" rtl="0" eaLnBrk="1" latinLnBrk="0" hangingPunct="1">
        <a:defRPr sz="1643" kern="1200">
          <a:solidFill>
            <a:schemeClr val="tx1"/>
          </a:solidFill>
          <a:latin typeface="+mn-lt"/>
          <a:ea typeface="+mn-ea"/>
          <a:cs typeface="+mn-cs"/>
        </a:defRPr>
      </a:lvl4pPr>
      <a:lvl5pPr marL="1626753" algn="l" defTabSz="406689" rtl="0" eaLnBrk="1" latinLnBrk="0" hangingPunct="1">
        <a:defRPr sz="1643" kern="1200">
          <a:solidFill>
            <a:schemeClr val="tx1"/>
          </a:solidFill>
          <a:latin typeface="+mn-lt"/>
          <a:ea typeface="+mn-ea"/>
          <a:cs typeface="+mn-cs"/>
        </a:defRPr>
      </a:lvl5pPr>
      <a:lvl6pPr marL="2033440" algn="l" defTabSz="406689" rtl="0" eaLnBrk="1" latinLnBrk="0" hangingPunct="1">
        <a:defRPr sz="1643" kern="1200">
          <a:solidFill>
            <a:schemeClr val="tx1"/>
          </a:solidFill>
          <a:latin typeface="+mn-lt"/>
          <a:ea typeface="+mn-ea"/>
          <a:cs typeface="+mn-cs"/>
        </a:defRPr>
      </a:lvl6pPr>
      <a:lvl7pPr marL="2440130" algn="l" defTabSz="406689" rtl="0" eaLnBrk="1" latinLnBrk="0" hangingPunct="1">
        <a:defRPr sz="1643" kern="1200">
          <a:solidFill>
            <a:schemeClr val="tx1"/>
          </a:solidFill>
          <a:latin typeface="+mn-lt"/>
          <a:ea typeface="+mn-ea"/>
          <a:cs typeface="+mn-cs"/>
        </a:defRPr>
      </a:lvl7pPr>
      <a:lvl8pPr marL="2846820" algn="l" defTabSz="406689" rtl="0" eaLnBrk="1" latinLnBrk="0" hangingPunct="1">
        <a:defRPr sz="1643" kern="1200">
          <a:solidFill>
            <a:schemeClr val="tx1"/>
          </a:solidFill>
          <a:latin typeface="+mn-lt"/>
          <a:ea typeface="+mn-ea"/>
          <a:cs typeface="+mn-cs"/>
        </a:defRPr>
      </a:lvl8pPr>
      <a:lvl9pPr marL="3253503" algn="l" defTabSz="406689" rtl="0" eaLnBrk="1" latinLnBrk="0" hangingPunct="1">
        <a:defRPr sz="164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-13952"/>
            <a:ext cx="28895040" cy="4169536"/>
          </a:xfrm>
          <a:prstGeom prst="rect">
            <a:avLst/>
          </a:prstGeom>
        </p:spPr>
        <p:txBody>
          <a:bodyPr vert="horz" lIns="79081" tIns="39541" rIns="79081" bIns="39541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386612" y="4180124"/>
            <a:ext cx="15130911" cy="16734102"/>
          </a:xfrm>
          <a:prstGeom prst="rect">
            <a:avLst/>
          </a:prstGeom>
        </p:spPr>
        <p:txBody>
          <a:bodyPr vert="horz" lIns="79081" tIns="39541" rIns="79081" bIns="39541" rtlCol="0">
            <a:normAutofit/>
          </a:bodyPr>
          <a:lstStyle/>
          <a:p>
            <a:pPr lvl="0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" y="4180124"/>
            <a:ext cx="13809043" cy="16734102"/>
          </a:xfrm>
          <a:prstGeom prst="rect">
            <a:avLst/>
          </a:prstGeom>
        </p:spPr>
        <p:txBody>
          <a:bodyPr vert="horz" lIns="79081" tIns="39541" rIns="79081" bIns="39541" rtlCol="0" anchor="ctr"/>
          <a:lstStyle>
            <a:lvl1pPr algn="l">
              <a:defRPr sz="123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20914223"/>
            <a:ext cx="43891200" cy="1026189"/>
          </a:xfrm>
          <a:prstGeom prst="rect">
            <a:avLst/>
          </a:prstGeom>
        </p:spPr>
        <p:txBody>
          <a:bodyPr vert="horz" lIns="79081" tIns="39541" rIns="79081" bIns="39541" rtlCol="0" anchor="ctr"/>
          <a:lstStyle>
            <a:lvl1pPr algn="ctr">
              <a:defRPr sz="123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082163" y="4180124"/>
            <a:ext cx="13809043" cy="16734102"/>
          </a:xfrm>
          <a:prstGeom prst="rect">
            <a:avLst/>
          </a:prstGeom>
        </p:spPr>
        <p:txBody>
          <a:bodyPr vert="horz" lIns="79081" tIns="39541" rIns="79081" bIns="39541" rtlCol="0" anchor="ctr"/>
          <a:lstStyle>
            <a:lvl1pPr algn="r">
              <a:defRPr sz="123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01DA67-2808-F048-98D0-AC7F05D1AB8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Date Placeholder 3"/>
          <p:cNvSpPr txBox="1">
            <a:spLocks/>
          </p:cNvSpPr>
          <p:nvPr/>
        </p:nvSpPr>
        <p:spPr>
          <a:xfrm>
            <a:off x="1681215" y="6430858"/>
            <a:ext cx="10241280" cy="1168758"/>
          </a:xfrm>
          <a:prstGeom prst="rect">
            <a:avLst/>
          </a:prstGeom>
        </p:spPr>
        <p:txBody>
          <a:bodyPr vert="horz" lIns="81199" tIns="40601" rIns="81199" bIns="40601" rtlCol="0" anchor="ctr"/>
          <a:lstStyle>
            <a:defPPr>
              <a:defRPr lang="en-US"/>
            </a:defPPr>
            <a:lvl1pPr marL="0" algn="l" defTabSz="2166652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166652" algn="l" defTabSz="2166652" rtl="0" eaLnBrk="1" latinLnBrk="0" hangingPunct="1">
              <a:defRPr sz="8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33308" algn="l" defTabSz="2166652" rtl="0" eaLnBrk="1" latinLnBrk="0" hangingPunct="1">
              <a:defRPr sz="8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499959" algn="l" defTabSz="2166652" rtl="0" eaLnBrk="1" latinLnBrk="0" hangingPunct="1">
              <a:defRPr sz="8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666609" algn="l" defTabSz="2166652" rtl="0" eaLnBrk="1" latinLnBrk="0" hangingPunct="1">
              <a:defRPr sz="8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33262" algn="l" defTabSz="2166652" rtl="0" eaLnBrk="1" latinLnBrk="0" hangingPunct="1">
              <a:defRPr sz="8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999917" algn="l" defTabSz="2166652" rtl="0" eaLnBrk="1" latinLnBrk="0" hangingPunct="1">
              <a:defRPr sz="8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166569" algn="l" defTabSz="2166652" rtl="0" eaLnBrk="1" latinLnBrk="0" hangingPunct="1">
              <a:defRPr sz="8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333226" algn="l" defTabSz="2166652" rtl="0" eaLnBrk="1" latinLnBrk="0" hangingPunct="1">
              <a:defRPr sz="8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232" dirty="0"/>
          </a:p>
        </p:txBody>
      </p:sp>
      <p:sp>
        <p:nvSpPr>
          <p:cNvPr id="8" name="Date Placeholder 3"/>
          <p:cNvSpPr txBox="1">
            <a:spLocks/>
          </p:cNvSpPr>
          <p:nvPr userDrawn="1"/>
        </p:nvSpPr>
        <p:spPr>
          <a:xfrm>
            <a:off x="1681215" y="6430853"/>
            <a:ext cx="10241280" cy="1168758"/>
          </a:xfrm>
          <a:prstGeom prst="rect">
            <a:avLst/>
          </a:prstGeom>
        </p:spPr>
        <p:txBody>
          <a:bodyPr vert="horz" lIns="81339" tIns="40669" rIns="81339" bIns="40669" rtlCol="0" anchor="ctr"/>
          <a:lstStyle>
            <a:defPPr>
              <a:defRPr lang="en-US"/>
            </a:defPPr>
            <a:lvl1pPr marL="0" algn="l" defTabSz="2166652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166652" algn="l" defTabSz="2166652" rtl="0" eaLnBrk="1" latinLnBrk="0" hangingPunct="1">
              <a:defRPr sz="8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33308" algn="l" defTabSz="2166652" rtl="0" eaLnBrk="1" latinLnBrk="0" hangingPunct="1">
              <a:defRPr sz="8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499959" algn="l" defTabSz="2166652" rtl="0" eaLnBrk="1" latinLnBrk="0" hangingPunct="1">
              <a:defRPr sz="8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666609" algn="l" defTabSz="2166652" rtl="0" eaLnBrk="1" latinLnBrk="0" hangingPunct="1">
              <a:defRPr sz="8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33262" algn="l" defTabSz="2166652" rtl="0" eaLnBrk="1" latinLnBrk="0" hangingPunct="1">
              <a:defRPr sz="8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999917" algn="l" defTabSz="2166652" rtl="0" eaLnBrk="1" latinLnBrk="0" hangingPunct="1">
              <a:defRPr sz="8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166569" algn="l" defTabSz="2166652" rtl="0" eaLnBrk="1" latinLnBrk="0" hangingPunct="1">
              <a:defRPr sz="8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333226" algn="l" defTabSz="2166652" rtl="0" eaLnBrk="1" latinLnBrk="0" hangingPunct="1">
              <a:defRPr sz="8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232" dirty="0"/>
          </a:p>
        </p:txBody>
      </p:sp>
    </p:spTree>
    <p:extLst>
      <p:ext uri="{BB962C8B-B14F-4D97-AF65-F5344CB8AC3E}">
        <p14:creationId xmlns:p14="http://schemas.microsoft.com/office/powerpoint/2010/main" val="41767051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83" r:id="rId1"/>
    <p:sldLayoutId id="2147484684" r:id="rId2"/>
    <p:sldLayoutId id="2147484685" r:id="rId3"/>
    <p:sldLayoutId id="2147484686" r:id="rId4"/>
    <p:sldLayoutId id="2147484687" r:id="rId5"/>
    <p:sldLayoutId id="2147484688" r:id="rId6"/>
    <p:sldLayoutId id="2147484689" r:id="rId7"/>
    <p:sldLayoutId id="2147484690" r:id="rId8"/>
    <p:sldLayoutId id="2147484691" r:id="rId9"/>
    <p:sldLayoutId id="2147484692" r:id="rId10"/>
    <p:sldLayoutId id="2147484693" r:id="rId11"/>
    <p:sldLayoutId id="2147484694" r:id="rId12"/>
    <p:sldLayoutId id="2147484695" r:id="rId13"/>
    <p:sldLayoutId id="2147484696" r:id="rId14"/>
  </p:sldLayoutIdLst>
  <p:txStyles>
    <p:titleStyle>
      <a:lvl1pPr algn="ctr" defTabSz="405978" rtl="0" eaLnBrk="1" latinLnBrk="0" hangingPunct="1">
        <a:spcBef>
          <a:spcPct val="0"/>
        </a:spcBef>
        <a:buNone/>
        <a:defRPr sz="3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405978" rtl="0" eaLnBrk="1" latinLnBrk="0" hangingPunct="1">
        <a:spcBef>
          <a:spcPct val="20000"/>
        </a:spcBef>
        <a:buFont typeface="Arial"/>
        <a:buNone/>
        <a:defRPr sz="2978" kern="1200">
          <a:solidFill>
            <a:schemeClr val="tx1"/>
          </a:solidFill>
          <a:latin typeface="+mn-lt"/>
          <a:ea typeface="+mn-ea"/>
          <a:cs typeface="+mn-cs"/>
        </a:defRPr>
      </a:lvl1pPr>
      <a:lvl2pPr marL="659721" indent="-253743" algn="l" defTabSz="405978" rtl="0" eaLnBrk="1" latinLnBrk="0" hangingPunct="1">
        <a:spcBef>
          <a:spcPct val="20000"/>
        </a:spcBef>
        <a:buFont typeface="Arial"/>
        <a:buChar char="–"/>
        <a:defRPr sz="2567" kern="1200">
          <a:solidFill>
            <a:schemeClr val="tx1"/>
          </a:solidFill>
          <a:latin typeface="+mn-lt"/>
          <a:ea typeface="+mn-ea"/>
          <a:cs typeface="+mn-cs"/>
        </a:defRPr>
      </a:lvl2pPr>
      <a:lvl3pPr marL="1014957" indent="-202990" algn="l" defTabSz="405978" rtl="0" eaLnBrk="1" latinLnBrk="0" hangingPunct="1">
        <a:spcBef>
          <a:spcPct val="20000"/>
        </a:spcBef>
        <a:buFont typeface="Arial"/>
        <a:buChar char="•"/>
        <a:defRPr sz="2156" kern="1200">
          <a:solidFill>
            <a:schemeClr val="tx1"/>
          </a:solidFill>
          <a:latin typeface="+mn-lt"/>
          <a:ea typeface="+mn-ea"/>
          <a:cs typeface="+mn-cs"/>
        </a:defRPr>
      </a:lvl3pPr>
      <a:lvl4pPr marL="1420940" indent="-202990" algn="l" defTabSz="405978" rtl="0" eaLnBrk="1" latinLnBrk="0" hangingPunct="1">
        <a:spcBef>
          <a:spcPct val="20000"/>
        </a:spcBef>
        <a:buFont typeface="Arial"/>
        <a:buChar char="–"/>
        <a:defRPr sz="1643" kern="1200">
          <a:solidFill>
            <a:schemeClr val="tx1"/>
          </a:solidFill>
          <a:latin typeface="+mn-lt"/>
          <a:ea typeface="+mn-ea"/>
          <a:cs typeface="+mn-cs"/>
        </a:defRPr>
      </a:lvl4pPr>
      <a:lvl5pPr marL="1826920" indent="-202990" algn="l" defTabSz="405978" rtl="0" eaLnBrk="1" latinLnBrk="0" hangingPunct="1">
        <a:spcBef>
          <a:spcPct val="20000"/>
        </a:spcBef>
        <a:buFont typeface="Arial"/>
        <a:buChar char="»"/>
        <a:defRPr sz="1643" kern="1200">
          <a:solidFill>
            <a:schemeClr val="tx1"/>
          </a:solidFill>
          <a:latin typeface="+mn-lt"/>
          <a:ea typeface="+mn-ea"/>
          <a:cs typeface="+mn-cs"/>
        </a:defRPr>
      </a:lvl5pPr>
      <a:lvl6pPr marL="2232898" indent="-202990" algn="l" defTabSz="405978" rtl="0" eaLnBrk="1" latinLnBrk="0" hangingPunct="1">
        <a:spcBef>
          <a:spcPct val="20000"/>
        </a:spcBef>
        <a:buFont typeface="Arial"/>
        <a:buChar char="•"/>
        <a:defRPr sz="1643" kern="1200">
          <a:solidFill>
            <a:schemeClr val="tx1"/>
          </a:solidFill>
          <a:latin typeface="+mn-lt"/>
          <a:ea typeface="+mn-ea"/>
          <a:cs typeface="+mn-cs"/>
        </a:defRPr>
      </a:lvl6pPr>
      <a:lvl7pPr marL="2638877" indent="-202990" algn="l" defTabSz="405978" rtl="0" eaLnBrk="1" latinLnBrk="0" hangingPunct="1">
        <a:spcBef>
          <a:spcPct val="20000"/>
        </a:spcBef>
        <a:buFont typeface="Arial"/>
        <a:buChar char="•"/>
        <a:defRPr sz="1643" kern="1200">
          <a:solidFill>
            <a:schemeClr val="tx1"/>
          </a:solidFill>
          <a:latin typeface="+mn-lt"/>
          <a:ea typeface="+mn-ea"/>
          <a:cs typeface="+mn-cs"/>
        </a:defRPr>
      </a:lvl7pPr>
      <a:lvl8pPr marL="3044855" indent="-202990" algn="l" defTabSz="405978" rtl="0" eaLnBrk="1" latinLnBrk="0" hangingPunct="1">
        <a:spcBef>
          <a:spcPct val="20000"/>
        </a:spcBef>
        <a:buFont typeface="Arial"/>
        <a:buChar char="•"/>
        <a:defRPr sz="1643" kern="1200">
          <a:solidFill>
            <a:schemeClr val="tx1"/>
          </a:solidFill>
          <a:latin typeface="+mn-lt"/>
          <a:ea typeface="+mn-ea"/>
          <a:cs typeface="+mn-cs"/>
        </a:defRPr>
      </a:lvl8pPr>
      <a:lvl9pPr marL="3450837" indent="-202990" algn="l" defTabSz="405978" rtl="0" eaLnBrk="1" latinLnBrk="0" hangingPunct="1">
        <a:spcBef>
          <a:spcPct val="20000"/>
        </a:spcBef>
        <a:buFont typeface="Arial"/>
        <a:buChar char="•"/>
        <a:defRPr sz="164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05978" rtl="0" eaLnBrk="1" latinLnBrk="0" hangingPunct="1">
        <a:defRPr sz="1643" kern="1200">
          <a:solidFill>
            <a:schemeClr val="tx1"/>
          </a:solidFill>
          <a:latin typeface="+mn-lt"/>
          <a:ea typeface="+mn-ea"/>
          <a:cs typeface="+mn-cs"/>
        </a:defRPr>
      </a:lvl1pPr>
      <a:lvl2pPr marL="405978" algn="l" defTabSz="405978" rtl="0" eaLnBrk="1" latinLnBrk="0" hangingPunct="1">
        <a:defRPr sz="1643" kern="1200">
          <a:solidFill>
            <a:schemeClr val="tx1"/>
          </a:solidFill>
          <a:latin typeface="+mn-lt"/>
          <a:ea typeface="+mn-ea"/>
          <a:cs typeface="+mn-cs"/>
        </a:defRPr>
      </a:lvl2pPr>
      <a:lvl3pPr marL="811955" algn="l" defTabSz="405978" rtl="0" eaLnBrk="1" latinLnBrk="0" hangingPunct="1">
        <a:defRPr sz="1643" kern="1200">
          <a:solidFill>
            <a:schemeClr val="tx1"/>
          </a:solidFill>
          <a:latin typeface="+mn-lt"/>
          <a:ea typeface="+mn-ea"/>
          <a:cs typeface="+mn-cs"/>
        </a:defRPr>
      </a:lvl3pPr>
      <a:lvl4pPr marL="1217939" algn="l" defTabSz="405978" rtl="0" eaLnBrk="1" latinLnBrk="0" hangingPunct="1">
        <a:defRPr sz="1643" kern="1200">
          <a:solidFill>
            <a:schemeClr val="tx1"/>
          </a:solidFill>
          <a:latin typeface="+mn-lt"/>
          <a:ea typeface="+mn-ea"/>
          <a:cs typeface="+mn-cs"/>
        </a:defRPr>
      </a:lvl4pPr>
      <a:lvl5pPr marL="1623917" algn="l" defTabSz="405978" rtl="0" eaLnBrk="1" latinLnBrk="0" hangingPunct="1">
        <a:defRPr sz="1643" kern="1200">
          <a:solidFill>
            <a:schemeClr val="tx1"/>
          </a:solidFill>
          <a:latin typeface="+mn-lt"/>
          <a:ea typeface="+mn-ea"/>
          <a:cs typeface="+mn-cs"/>
        </a:defRPr>
      </a:lvl5pPr>
      <a:lvl6pPr marL="2029892" algn="l" defTabSz="405978" rtl="0" eaLnBrk="1" latinLnBrk="0" hangingPunct="1">
        <a:defRPr sz="1643" kern="1200">
          <a:solidFill>
            <a:schemeClr val="tx1"/>
          </a:solidFill>
          <a:latin typeface="+mn-lt"/>
          <a:ea typeface="+mn-ea"/>
          <a:cs typeface="+mn-cs"/>
        </a:defRPr>
      </a:lvl6pPr>
      <a:lvl7pPr marL="2435876" algn="l" defTabSz="405978" rtl="0" eaLnBrk="1" latinLnBrk="0" hangingPunct="1">
        <a:defRPr sz="1643" kern="1200">
          <a:solidFill>
            <a:schemeClr val="tx1"/>
          </a:solidFill>
          <a:latin typeface="+mn-lt"/>
          <a:ea typeface="+mn-ea"/>
          <a:cs typeface="+mn-cs"/>
        </a:defRPr>
      </a:lvl7pPr>
      <a:lvl8pPr marL="2841855" algn="l" defTabSz="405978" rtl="0" eaLnBrk="1" latinLnBrk="0" hangingPunct="1">
        <a:defRPr sz="1643" kern="1200">
          <a:solidFill>
            <a:schemeClr val="tx1"/>
          </a:solidFill>
          <a:latin typeface="+mn-lt"/>
          <a:ea typeface="+mn-ea"/>
          <a:cs typeface="+mn-cs"/>
        </a:defRPr>
      </a:lvl8pPr>
      <a:lvl9pPr marL="3247831" algn="l" defTabSz="405978" rtl="0" eaLnBrk="1" latinLnBrk="0" hangingPunct="1">
        <a:defRPr sz="164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-13952"/>
            <a:ext cx="28895040" cy="4169536"/>
          </a:xfrm>
          <a:prstGeom prst="rect">
            <a:avLst/>
          </a:prstGeom>
        </p:spPr>
        <p:txBody>
          <a:bodyPr vert="horz" lIns="79081" tIns="39541" rIns="79081" bIns="39541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386612" y="4180124"/>
            <a:ext cx="15130911" cy="16734102"/>
          </a:xfrm>
          <a:prstGeom prst="rect">
            <a:avLst/>
          </a:prstGeom>
        </p:spPr>
        <p:txBody>
          <a:bodyPr vert="horz" lIns="79081" tIns="39541" rIns="79081" bIns="39541" rtlCol="0">
            <a:normAutofit/>
          </a:bodyPr>
          <a:lstStyle/>
          <a:p>
            <a:pPr lvl="0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" y="4180124"/>
            <a:ext cx="13809043" cy="16734102"/>
          </a:xfrm>
          <a:prstGeom prst="rect">
            <a:avLst/>
          </a:prstGeom>
        </p:spPr>
        <p:txBody>
          <a:bodyPr vert="horz" lIns="79081" tIns="39541" rIns="79081" bIns="39541" rtlCol="0" anchor="ctr"/>
          <a:lstStyle>
            <a:lvl1pPr algn="l">
              <a:defRPr sz="123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20914223"/>
            <a:ext cx="43891200" cy="1026189"/>
          </a:xfrm>
          <a:prstGeom prst="rect">
            <a:avLst/>
          </a:prstGeom>
        </p:spPr>
        <p:txBody>
          <a:bodyPr vert="horz" lIns="79081" tIns="39541" rIns="79081" bIns="39541" rtlCol="0" anchor="ctr"/>
          <a:lstStyle>
            <a:lvl1pPr algn="ctr">
              <a:defRPr sz="123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082163" y="4180124"/>
            <a:ext cx="13809043" cy="16734102"/>
          </a:xfrm>
          <a:prstGeom prst="rect">
            <a:avLst/>
          </a:prstGeom>
        </p:spPr>
        <p:txBody>
          <a:bodyPr vert="horz" lIns="79081" tIns="39541" rIns="79081" bIns="39541" rtlCol="0" anchor="ctr"/>
          <a:lstStyle>
            <a:lvl1pPr algn="r">
              <a:defRPr sz="123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01DA67-2808-F048-98D0-AC7F05D1AB8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Date Placeholder 3"/>
          <p:cNvSpPr txBox="1">
            <a:spLocks/>
          </p:cNvSpPr>
          <p:nvPr/>
        </p:nvSpPr>
        <p:spPr>
          <a:xfrm>
            <a:off x="1681215" y="6430858"/>
            <a:ext cx="10241280" cy="1168758"/>
          </a:xfrm>
          <a:prstGeom prst="rect">
            <a:avLst/>
          </a:prstGeom>
        </p:spPr>
        <p:txBody>
          <a:bodyPr vert="horz" lIns="81199" tIns="40601" rIns="81199" bIns="40601" rtlCol="0" anchor="ctr"/>
          <a:lstStyle>
            <a:defPPr>
              <a:defRPr lang="en-US"/>
            </a:defPPr>
            <a:lvl1pPr marL="0" algn="l" defTabSz="2166652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166652" algn="l" defTabSz="2166652" rtl="0" eaLnBrk="1" latinLnBrk="0" hangingPunct="1">
              <a:defRPr sz="8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33308" algn="l" defTabSz="2166652" rtl="0" eaLnBrk="1" latinLnBrk="0" hangingPunct="1">
              <a:defRPr sz="8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499959" algn="l" defTabSz="2166652" rtl="0" eaLnBrk="1" latinLnBrk="0" hangingPunct="1">
              <a:defRPr sz="8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666609" algn="l" defTabSz="2166652" rtl="0" eaLnBrk="1" latinLnBrk="0" hangingPunct="1">
              <a:defRPr sz="8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33262" algn="l" defTabSz="2166652" rtl="0" eaLnBrk="1" latinLnBrk="0" hangingPunct="1">
              <a:defRPr sz="8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999917" algn="l" defTabSz="2166652" rtl="0" eaLnBrk="1" latinLnBrk="0" hangingPunct="1">
              <a:defRPr sz="8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166569" algn="l" defTabSz="2166652" rtl="0" eaLnBrk="1" latinLnBrk="0" hangingPunct="1">
              <a:defRPr sz="8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333226" algn="l" defTabSz="2166652" rtl="0" eaLnBrk="1" latinLnBrk="0" hangingPunct="1">
              <a:defRPr sz="8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232" dirty="0"/>
          </a:p>
        </p:txBody>
      </p:sp>
      <p:sp>
        <p:nvSpPr>
          <p:cNvPr id="8" name="Date Placeholder 3"/>
          <p:cNvSpPr txBox="1">
            <a:spLocks/>
          </p:cNvSpPr>
          <p:nvPr userDrawn="1"/>
        </p:nvSpPr>
        <p:spPr>
          <a:xfrm>
            <a:off x="1681215" y="6430853"/>
            <a:ext cx="10241280" cy="1168758"/>
          </a:xfrm>
          <a:prstGeom prst="rect">
            <a:avLst/>
          </a:prstGeom>
        </p:spPr>
        <p:txBody>
          <a:bodyPr vert="horz" lIns="81339" tIns="40669" rIns="81339" bIns="40669" rtlCol="0" anchor="ctr"/>
          <a:lstStyle>
            <a:defPPr>
              <a:defRPr lang="en-US"/>
            </a:defPPr>
            <a:lvl1pPr marL="0" algn="l" defTabSz="2166652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166652" algn="l" defTabSz="2166652" rtl="0" eaLnBrk="1" latinLnBrk="0" hangingPunct="1">
              <a:defRPr sz="8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33308" algn="l" defTabSz="2166652" rtl="0" eaLnBrk="1" latinLnBrk="0" hangingPunct="1">
              <a:defRPr sz="8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499959" algn="l" defTabSz="2166652" rtl="0" eaLnBrk="1" latinLnBrk="0" hangingPunct="1">
              <a:defRPr sz="8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666609" algn="l" defTabSz="2166652" rtl="0" eaLnBrk="1" latinLnBrk="0" hangingPunct="1">
              <a:defRPr sz="8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33262" algn="l" defTabSz="2166652" rtl="0" eaLnBrk="1" latinLnBrk="0" hangingPunct="1">
              <a:defRPr sz="8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999917" algn="l" defTabSz="2166652" rtl="0" eaLnBrk="1" latinLnBrk="0" hangingPunct="1">
              <a:defRPr sz="8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166569" algn="l" defTabSz="2166652" rtl="0" eaLnBrk="1" latinLnBrk="0" hangingPunct="1">
              <a:defRPr sz="8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333226" algn="l" defTabSz="2166652" rtl="0" eaLnBrk="1" latinLnBrk="0" hangingPunct="1">
              <a:defRPr sz="8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232" dirty="0"/>
          </a:p>
        </p:txBody>
      </p:sp>
    </p:spTree>
    <p:extLst>
      <p:ext uri="{BB962C8B-B14F-4D97-AF65-F5344CB8AC3E}">
        <p14:creationId xmlns:p14="http://schemas.microsoft.com/office/powerpoint/2010/main" val="41767051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98" r:id="rId1"/>
    <p:sldLayoutId id="2147484699" r:id="rId2"/>
    <p:sldLayoutId id="2147484700" r:id="rId3"/>
    <p:sldLayoutId id="2147484701" r:id="rId4"/>
    <p:sldLayoutId id="2147484702" r:id="rId5"/>
    <p:sldLayoutId id="2147484703" r:id="rId6"/>
    <p:sldLayoutId id="2147484704" r:id="rId7"/>
    <p:sldLayoutId id="2147484705" r:id="rId8"/>
    <p:sldLayoutId id="2147484706" r:id="rId9"/>
    <p:sldLayoutId id="2147484707" r:id="rId10"/>
    <p:sldLayoutId id="2147484708" r:id="rId11"/>
    <p:sldLayoutId id="2147484709" r:id="rId12"/>
    <p:sldLayoutId id="2147484710" r:id="rId13"/>
    <p:sldLayoutId id="2147484711" r:id="rId14"/>
  </p:sldLayoutIdLst>
  <p:txStyles>
    <p:titleStyle>
      <a:lvl1pPr algn="ctr" defTabSz="405978" rtl="0" eaLnBrk="1" latinLnBrk="0" hangingPunct="1">
        <a:spcBef>
          <a:spcPct val="0"/>
        </a:spcBef>
        <a:buNone/>
        <a:defRPr sz="3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405978" rtl="0" eaLnBrk="1" latinLnBrk="0" hangingPunct="1">
        <a:spcBef>
          <a:spcPct val="20000"/>
        </a:spcBef>
        <a:buFont typeface="Arial"/>
        <a:buNone/>
        <a:defRPr sz="2978" kern="1200">
          <a:solidFill>
            <a:schemeClr val="tx1"/>
          </a:solidFill>
          <a:latin typeface="+mn-lt"/>
          <a:ea typeface="+mn-ea"/>
          <a:cs typeface="+mn-cs"/>
        </a:defRPr>
      </a:lvl1pPr>
      <a:lvl2pPr marL="659721" indent="-253743" algn="l" defTabSz="405978" rtl="0" eaLnBrk="1" latinLnBrk="0" hangingPunct="1">
        <a:spcBef>
          <a:spcPct val="20000"/>
        </a:spcBef>
        <a:buFont typeface="Arial"/>
        <a:buChar char="–"/>
        <a:defRPr sz="2567" kern="1200">
          <a:solidFill>
            <a:schemeClr val="tx1"/>
          </a:solidFill>
          <a:latin typeface="+mn-lt"/>
          <a:ea typeface="+mn-ea"/>
          <a:cs typeface="+mn-cs"/>
        </a:defRPr>
      </a:lvl2pPr>
      <a:lvl3pPr marL="1014957" indent="-202990" algn="l" defTabSz="405978" rtl="0" eaLnBrk="1" latinLnBrk="0" hangingPunct="1">
        <a:spcBef>
          <a:spcPct val="20000"/>
        </a:spcBef>
        <a:buFont typeface="Arial"/>
        <a:buChar char="•"/>
        <a:defRPr sz="2156" kern="1200">
          <a:solidFill>
            <a:schemeClr val="tx1"/>
          </a:solidFill>
          <a:latin typeface="+mn-lt"/>
          <a:ea typeface="+mn-ea"/>
          <a:cs typeface="+mn-cs"/>
        </a:defRPr>
      </a:lvl3pPr>
      <a:lvl4pPr marL="1420940" indent="-202990" algn="l" defTabSz="405978" rtl="0" eaLnBrk="1" latinLnBrk="0" hangingPunct="1">
        <a:spcBef>
          <a:spcPct val="20000"/>
        </a:spcBef>
        <a:buFont typeface="Arial"/>
        <a:buChar char="–"/>
        <a:defRPr sz="1643" kern="1200">
          <a:solidFill>
            <a:schemeClr val="tx1"/>
          </a:solidFill>
          <a:latin typeface="+mn-lt"/>
          <a:ea typeface="+mn-ea"/>
          <a:cs typeface="+mn-cs"/>
        </a:defRPr>
      </a:lvl4pPr>
      <a:lvl5pPr marL="1826920" indent="-202990" algn="l" defTabSz="405978" rtl="0" eaLnBrk="1" latinLnBrk="0" hangingPunct="1">
        <a:spcBef>
          <a:spcPct val="20000"/>
        </a:spcBef>
        <a:buFont typeface="Arial"/>
        <a:buChar char="»"/>
        <a:defRPr sz="1643" kern="1200">
          <a:solidFill>
            <a:schemeClr val="tx1"/>
          </a:solidFill>
          <a:latin typeface="+mn-lt"/>
          <a:ea typeface="+mn-ea"/>
          <a:cs typeface="+mn-cs"/>
        </a:defRPr>
      </a:lvl5pPr>
      <a:lvl6pPr marL="2232898" indent="-202990" algn="l" defTabSz="405978" rtl="0" eaLnBrk="1" latinLnBrk="0" hangingPunct="1">
        <a:spcBef>
          <a:spcPct val="20000"/>
        </a:spcBef>
        <a:buFont typeface="Arial"/>
        <a:buChar char="•"/>
        <a:defRPr sz="1643" kern="1200">
          <a:solidFill>
            <a:schemeClr val="tx1"/>
          </a:solidFill>
          <a:latin typeface="+mn-lt"/>
          <a:ea typeface="+mn-ea"/>
          <a:cs typeface="+mn-cs"/>
        </a:defRPr>
      </a:lvl6pPr>
      <a:lvl7pPr marL="2638877" indent="-202990" algn="l" defTabSz="405978" rtl="0" eaLnBrk="1" latinLnBrk="0" hangingPunct="1">
        <a:spcBef>
          <a:spcPct val="20000"/>
        </a:spcBef>
        <a:buFont typeface="Arial"/>
        <a:buChar char="•"/>
        <a:defRPr sz="1643" kern="1200">
          <a:solidFill>
            <a:schemeClr val="tx1"/>
          </a:solidFill>
          <a:latin typeface="+mn-lt"/>
          <a:ea typeface="+mn-ea"/>
          <a:cs typeface="+mn-cs"/>
        </a:defRPr>
      </a:lvl7pPr>
      <a:lvl8pPr marL="3044855" indent="-202990" algn="l" defTabSz="405978" rtl="0" eaLnBrk="1" latinLnBrk="0" hangingPunct="1">
        <a:spcBef>
          <a:spcPct val="20000"/>
        </a:spcBef>
        <a:buFont typeface="Arial"/>
        <a:buChar char="•"/>
        <a:defRPr sz="1643" kern="1200">
          <a:solidFill>
            <a:schemeClr val="tx1"/>
          </a:solidFill>
          <a:latin typeface="+mn-lt"/>
          <a:ea typeface="+mn-ea"/>
          <a:cs typeface="+mn-cs"/>
        </a:defRPr>
      </a:lvl8pPr>
      <a:lvl9pPr marL="3450837" indent="-202990" algn="l" defTabSz="405978" rtl="0" eaLnBrk="1" latinLnBrk="0" hangingPunct="1">
        <a:spcBef>
          <a:spcPct val="20000"/>
        </a:spcBef>
        <a:buFont typeface="Arial"/>
        <a:buChar char="•"/>
        <a:defRPr sz="164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05978" rtl="0" eaLnBrk="1" latinLnBrk="0" hangingPunct="1">
        <a:defRPr sz="1643" kern="1200">
          <a:solidFill>
            <a:schemeClr val="tx1"/>
          </a:solidFill>
          <a:latin typeface="+mn-lt"/>
          <a:ea typeface="+mn-ea"/>
          <a:cs typeface="+mn-cs"/>
        </a:defRPr>
      </a:lvl1pPr>
      <a:lvl2pPr marL="405978" algn="l" defTabSz="405978" rtl="0" eaLnBrk="1" latinLnBrk="0" hangingPunct="1">
        <a:defRPr sz="1643" kern="1200">
          <a:solidFill>
            <a:schemeClr val="tx1"/>
          </a:solidFill>
          <a:latin typeface="+mn-lt"/>
          <a:ea typeface="+mn-ea"/>
          <a:cs typeface="+mn-cs"/>
        </a:defRPr>
      </a:lvl2pPr>
      <a:lvl3pPr marL="811955" algn="l" defTabSz="405978" rtl="0" eaLnBrk="1" latinLnBrk="0" hangingPunct="1">
        <a:defRPr sz="1643" kern="1200">
          <a:solidFill>
            <a:schemeClr val="tx1"/>
          </a:solidFill>
          <a:latin typeface="+mn-lt"/>
          <a:ea typeface="+mn-ea"/>
          <a:cs typeface="+mn-cs"/>
        </a:defRPr>
      </a:lvl3pPr>
      <a:lvl4pPr marL="1217939" algn="l" defTabSz="405978" rtl="0" eaLnBrk="1" latinLnBrk="0" hangingPunct="1">
        <a:defRPr sz="1643" kern="1200">
          <a:solidFill>
            <a:schemeClr val="tx1"/>
          </a:solidFill>
          <a:latin typeface="+mn-lt"/>
          <a:ea typeface="+mn-ea"/>
          <a:cs typeface="+mn-cs"/>
        </a:defRPr>
      </a:lvl4pPr>
      <a:lvl5pPr marL="1623917" algn="l" defTabSz="405978" rtl="0" eaLnBrk="1" latinLnBrk="0" hangingPunct="1">
        <a:defRPr sz="1643" kern="1200">
          <a:solidFill>
            <a:schemeClr val="tx1"/>
          </a:solidFill>
          <a:latin typeface="+mn-lt"/>
          <a:ea typeface="+mn-ea"/>
          <a:cs typeface="+mn-cs"/>
        </a:defRPr>
      </a:lvl5pPr>
      <a:lvl6pPr marL="2029892" algn="l" defTabSz="405978" rtl="0" eaLnBrk="1" latinLnBrk="0" hangingPunct="1">
        <a:defRPr sz="1643" kern="1200">
          <a:solidFill>
            <a:schemeClr val="tx1"/>
          </a:solidFill>
          <a:latin typeface="+mn-lt"/>
          <a:ea typeface="+mn-ea"/>
          <a:cs typeface="+mn-cs"/>
        </a:defRPr>
      </a:lvl6pPr>
      <a:lvl7pPr marL="2435876" algn="l" defTabSz="405978" rtl="0" eaLnBrk="1" latinLnBrk="0" hangingPunct="1">
        <a:defRPr sz="1643" kern="1200">
          <a:solidFill>
            <a:schemeClr val="tx1"/>
          </a:solidFill>
          <a:latin typeface="+mn-lt"/>
          <a:ea typeface="+mn-ea"/>
          <a:cs typeface="+mn-cs"/>
        </a:defRPr>
      </a:lvl7pPr>
      <a:lvl8pPr marL="2841855" algn="l" defTabSz="405978" rtl="0" eaLnBrk="1" latinLnBrk="0" hangingPunct="1">
        <a:defRPr sz="1643" kern="1200">
          <a:solidFill>
            <a:schemeClr val="tx1"/>
          </a:solidFill>
          <a:latin typeface="+mn-lt"/>
          <a:ea typeface="+mn-ea"/>
          <a:cs typeface="+mn-cs"/>
        </a:defRPr>
      </a:lvl8pPr>
      <a:lvl9pPr marL="3247831" algn="l" defTabSz="405978" rtl="0" eaLnBrk="1" latinLnBrk="0" hangingPunct="1">
        <a:defRPr sz="164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4.png"/><Relationship Id="rId7" Type="http://schemas.openxmlformats.org/officeDocument/2006/relationships/image" Target="../media/image5.png"/><Relationship Id="rId8" Type="http://schemas.openxmlformats.org/officeDocument/2006/relationships/image" Target="../media/image6.png"/><Relationship Id="rId9" Type="http://schemas.openxmlformats.org/officeDocument/2006/relationships/image" Target="../media/image7.jpg"/><Relationship Id="rId10" Type="http://schemas.openxmlformats.org/officeDocument/2006/relationships/image" Target="../media/image8.png"/><Relationship Id="rId11" Type="http://schemas.openxmlformats.org/officeDocument/2006/relationships/image" Target="../media/image9.png"/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rgbClr val="FFFFFF"/>
            </a:gs>
            <a:gs pos="36000">
              <a:srgbClr val="FFFFFF"/>
            </a:gs>
            <a:gs pos="100000">
              <a:srgbClr val="7ECEC8"/>
            </a:gs>
            <a:gs pos="63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TextBox 67">
            <a:extLst>
              <a:ext uri="{FF2B5EF4-FFF2-40B4-BE49-F238E27FC236}">
                <a16:creationId xmlns:a16="http://schemas.microsoft.com/office/drawing/2014/main" xmlns="" id="{DFE65A0F-824D-A444-B30D-A36768382BCF}"/>
              </a:ext>
            </a:extLst>
          </p:cNvPr>
          <p:cNvSpPr txBox="1"/>
          <p:nvPr/>
        </p:nvSpPr>
        <p:spPr>
          <a:xfrm>
            <a:off x="16790647" y="18095733"/>
            <a:ext cx="665048" cy="3451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43" dirty="0"/>
              <a:t>C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151673" y="-4049476"/>
            <a:ext cx="25748697" cy="5276471"/>
          </a:xfrm>
          <a:prstGeom prst="rect">
            <a:avLst/>
          </a:prstGeom>
          <a:noFill/>
          <a:ln>
            <a:noFill/>
          </a:ln>
        </p:spPr>
        <p:txBody>
          <a:bodyPr vert="horz" lIns="385444" tIns="192724" rIns="385444" bIns="192724" spcCol="0" rtlCol="0" anchor="ctr">
            <a:normAutofit/>
          </a:bodyPr>
          <a:lstStyle/>
          <a:p>
            <a:pPr algn="ctr">
              <a:spcBef>
                <a:spcPct val="0"/>
              </a:spcBef>
            </a:pPr>
            <a:endParaRPr lang="en-US" sz="8421">
              <a:latin typeface="+mj-lt"/>
              <a:ea typeface="+mj-ea"/>
              <a:cs typeface="+mj-cs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15334574" y="2250299"/>
            <a:ext cx="13239009" cy="21306421"/>
          </a:xfrm>
          <a:prstGeom prst="rect">
            <a:avLst/>
          </a:prstGeom>
          <a:noFill/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0304" tIns="40151" rIns="80304" bIns="40151" rtlCol="0" anchor="ctr"/>
          <a:lstStyle/>
          <a:p>
            <a:pPr algn="ctr"/>
            <a:endParaRPr lang="en-US" sz="7598" dirty="0"/>
          </a:p>
        </p:txBody>
      </p:sp>
      <p:sp>
        <p:nvSpPr>
          <p:cNvPr id="15" name="Rectangle 1">
            <a:extLst>
              <a:ext uri="{FF2B5EF4-FFF2-40B4-BE49-F238E27FC236}">
                <a16:creationId xmlns:a16="http://schemas.microsoft.com/office/drawing/2014/main" xmlns="" id="{9CD91D78-5B50-AE47-9BE0-4ACB2BEBEE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316968" y="16965614"/>
            <a:ext cx="3747677" cy="3476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889" tIns="46945" rIns="93889" bIns="46945" numCol="1" anchor="ctr" anchorCtr="0" compatLnSpc="1">
            <a:prstTxWarp prst="textNoShape">
              <a:avLst/>
            </a:prstTxWarp>
            <a:spAutoFit/>
          </a:bodyPr>
          <a:lstStyle/>
          <a:p>
            <a:pPr defTabSz="938914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z="1643" dirty="0">
              <a:latin typeface="Cambria" panose="02040503050406030204" pitchFamily="18" charset="0"/>
            </a:endParaRP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xmlns="" id="{E15CBFD4-BA54-DA4C-81D6-E5A50F235D57}"/>
              </a:ext>
            </a:extLst>
          </p:cNvPr>
          <p:cNvSpPr/>
          <p:nvPr/>
        </p:nvSpPr>
        <p:spPr>
          <a:xfrm>
            <a:off x="15334861" y="2554963"/>
            <a:ext cx="13279089" cy="7363658"/>
          </a:xfrm>
          <a:prstGeom prst="rect">
            <a:avLst/>
          </a:prstGeom>
          <a:noFill/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0304" tIns="40151" rIns="80304" bIns="40151" rtlCol="0" anchor="ctr"/>
          <a:lstStyle/>
          <a:p>
            <a:pPr algn="ctr"/>
            <a:endParaRPr lang="en-US" sz="7598"/>
          </a:p>
        </p:txBody>
      </p:sp>
      <p:sp>
        <p:nvSpPr>
          <p:cNvPr id="6" name="TextBox 5"/>
          <p:cNvSpPr txBox="1"/>
          <p:nvPr/>
        </p:nvSpPr>
        <p:spPr>
          <a:xfrm>
            <a:off x="871463" y="8177993"/>
            <a:ext cx="4328792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0" dirty="0">
                <a:latin typeface="Viner Hand ITC" panose="03070502030502020203" pitchFamily="66" charset="0"/>
                <a:cs typeface="Vijaya" panose="020B0502040204020203" pitchFamily="18" charset="0"/>
              </a:rPr>
              <a:t>  One Health Clinic</a:t>
            </a: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0" y="-292387"/>
            <a:ext cx="29848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5842" y="18695308"/>
            <a:ext cx="9407625" cy="2093197"/>
          </a:xfrm>
          <a:prstGeom prst="rect">
            <a:avLst/>
          </a:prstGeom>
          <a:effectLst>
            <a:outerShdw blurRad="571500" dist="622300" dir="3060000" sx="108000" sy="108000" algn="tl" rotWithShape="0">
              <a:prstClr val="black">
                <a:alpha val="14000"/>
              </a:prstClr>
            </a:outerShdw>
          </a:effectLst>
        </p:spPr>
      </p:pic>
      <p:pic>
        <p:nvPicPr>
          <p:cNvPr id="1028" name="Picture 4" descr="https://media-private.canva.com/MADDrbgR-eo/1/screen.png?response-expires=Tue%2C%2016%20Oct%202018%2021%3A59%3A17%20GMT&amp;AWSAccessKeyId=AKIAJJATJK7JCUD446NA&amp;Expires=1539727157&amp;Signature=lXtecXF9reSGcjPGPfihRYo%2F44M%3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61200" y="16033691"/>
            <a:ext cx="4856931" cy="5366775"/>
          </a:xfrm>
          <a:prstGeom prst="rect">
            <a:avLst/>
          </a:prstGeom>
          <a:effectLst>
            <a:outerShdw blurRad="571500" dist="622300" dir="3060000" sx="108000" sy="108000" algn="tl" rotWithShape="0">
              <a:prstClr val="black">
                <a:alpha val="14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6" t="3507"/>
          <a:stretch/>
        </p:blipFill>
        <p:spPr>
          <a:xfrm>
            <a:off x="25921437" y="-2707301"/>
            <a:ext cx="7700577" cy="10676309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6970"/>
            <a:ext cx="6839712" cy="10406432"/>
          </a:xfrm>
          <a:prstGeom prst="rect">
            <a:avLst/>
          </a:prstGeom>
          <a:noFill/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19671" y="0"/>
            <a:ext cx="6839712" cy="585380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958770" y="-1328695"/>
            <a:ext cx="7982863" cy="1043511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56455" y="17232913"/>
            <a:ext cx="10262005" cy="3680683"/>
          </a:xfrm>
          <a:prstGeom prst="rect">
            <a:avLst/>
          </a:prstGeom>
          <a:effectLst>
            <a:outerShdw blurRad="571500" dist="622300" dir="3060000" sx="108000" sy="108000" algn="tl" rotWithShape="0">
              <a:prstClr val="black">
                <a:alpha val="14000"/>
              </a:prst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43E390DF-2F52-41B2-B00A-3FB3BB145E3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7123171" y="18695308"/>
            <a:ext cx="9979454" cy="2120634"/>
          </a:xfrm>
          <a:prstGeom prst="rect">
            <a:avLst/>
          </a:prstGeom>
          <a:effectLst>
            <a:outerShdw blurRad="571500" dist="622300" dir="3060000" sx="108000" sy="108000" algn="tl" rotWithShape="0">
              <a:prstClr val="black">
                <a:alpha val="14000"/>
              </a:prst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8E936974-6577-457B-98E1-188A2D3B960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73069" y="16292945"/>
            <a:ext cx="5365351" cy="4544768"/>
          </a:xfrm>
          <a:prstGeom prst="rect">
            <a:avLst/>
          </a:prstGeom>
          <a:effectLst>
            <a:outerShdw blurRad="571500" dist="622300" dir="3060000" sx="108000" sy="108000" algn="tl" rotWithShape="0">
              <a:prstClr val="black">
                <a:alpha val="14000"/>
              </a:prstClr>
            </a:outerShdw>
          </a:effec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19EDB0B-09B2-4C92-8540-8DB33443DBA4}"/>
              </a:ext>
            </a:extLst>
          </p:cNvPr>
          <p:cNvSpPr/>
          <p:nvPr/>
        </p:nvSpPr>
        <p:spPr>
          <a:xfrm>
            <a:off x="13242687" y="13652389"/>
            <a:ext cx="17463435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8000" b="1" i="1" dirty="0">
                <a:latin typeface="Book Antiqua" panose="02040602050305030304" pitchFamily="18" charset="0"/>
                <a:ea typeface="Cambria" panose="02040503050406030204" pitchFamily="18" charset="0"/>
              </a:rPr>
              <a:t>Health providers for you and your pet</a:t>
            </a:r>
            <a:endParaRPr lang="en-US" sz="8000" i="1" dirty="0">
              <a:latin typeface="Book Antiqua" panose="02040602050305030304" pitchFamily="18" charset="0"/>
              <a:ea typeface="Cambria" panose="02040503050406030204" pitchFamily="18" charset="0"/>
              <a:cs typeface="Albany AMT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3237135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UW Colors 1">
      <a:dk1>
        <a:srgbClr val="404040"/>
      </a:dk1>
      <a:lt1>
        <a:sysClr val="window" lastClr="FFFFFF"/>
      </a:lt1>
      <a:dk2>
        <a:srgbClr val="39275B"/>
      </a:dk2>
      <a:lt2>
        <a:srgbClr val="E2DFDA"/>
      </a:lt2>
      <a:accent1>
        <a:srgbClr val="D7A900"/>
      </a:accent1>
      <a:accent2>
        <a:srgbClr val="165788"/>
      </a:accent2>
      <a:accent3>
        <a:srgbClr val="5B8F22"/>
      </a:accent3>
      <a:accent4>
        <a:srgbClr val="93B1CC"/>
      </a:accent4>
      <a:accent5>
        <a:srgbClr val="BFBFBF"/>
      </a:accent5>
      <a:accent6>
        <a:srgbClr val="E1E1E1"/>
      </a:accent6>
      <a:hlink>
        <a:srgbClr val="808080"/>
      </a:hlink>
      <a:folHlink>
        <a:srgbClr val="D7612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Default Theme">
  <a:themeElements>
    <a:clrScheme name="UW Colors 1">
      <a:dk1>
        <a:srgbClr val="404040"/>
      </a:dk1>
      <a:lt1>
        <a:sysClr val="window" lastClr="FFFFFF"/>
      </a:lt1>
      <a:dk2>
        <a:srgbClr val="39275B"/>
      </a:dk2>
      <a:lt2>
        <a:srgbClr val="E2DFDA"/>
      </a:lt2>
      <a:accent1>
        <a:srgbClr val="D7A900"/>
      </a:accent1>
      <a:accent2>
        <a:srgbClr val="165788"/>
      </a:accent2>
      <a:accent3>
        <a:srgbClr val="5B8F22"/>
      </a:accent3>
      <a:accent4>
        <a:srgbClr val="93B1CC"/>
      </a:accent4>
      <a:accent5>
        <a:srgbClr val="BFBFBF"/>
      </a:accent5>
      <a:accent6>
        <a:srgbClr val="E1E1E1"/>
      </a:accent6>
      <a:hlink>
        <a:srgbClr val="808080"/>
      </a:hlink>
      <a:folHlink>
        <a:srgbClr val="D7612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1_Default Theme">
  <a:themeElements>
    <a:clrScheme name="UW Colors 1">
      <a:dk1>
        <a:srgbClr val="404040"/>
      </a:dk1>
      <a:lt1>
        <a:sysClr val="window" lastClr="FFFFFF"/>
      </a:lt1>
      <a:dk2>
        <a:srgbClr val="39275B"/>
      </a:dk2>
      <a:lt2>
        <a:srgbClr val="E2DFDA"/>
      </a:lt2>
      <a:accent1>
        <a:srgbClr val="D7A900"/>
      </a:accent1>
      <a:accent2>
        <a:srgbClr val="165788"/>
      </a:accent2>
      <a:accent3>
        <a:srgbClr val="5B8F22"/>
      </a:accent3>
      <a:accent4>
        <a:srgbClr val="93B1CC"/>
      </a:accent4>
      <a:accent5>
        <a:srgbClr val="BFBFBF"/>
      </a:accent5>
      <a:accent6>
        <a:srgbClr val="E1E1E1"/>
      </a:accent6>
      <a:hlink>
        <a:srgbClr val="808080"/>
      </a:hlink>
      <a:folHlink>
        <a:srgbClr val="D7612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9894</TotalTime>
  <Words>19</Words>
  <Application>Microsoft Macintosh PowerPoint</Application>
  <PresentationFormat>Custom</PresentationFormat>
  <Paragraphs>17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Custom Design</vt:lpstr>
      <vt:lpstr>Default Theme</vt:lpstr>
      <vt:lpstr>1_Default Theme</vt:lpstr>
      <vt:lpstr>PowerPoint Presentation</vt:lpstr>
    </vt:vector>
  </TitlesOfParts>
  <Company>UW DEOHS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Sarah Fish</dc:creator>
  <cp:lastModifiedBy>rabinowitzlab Rabinowitz</cp:lastModifiedBy>
  <cp:revision>200</cp:revision>
  <cp:lastPrinted>2014-03-26T17:21:41Z</cp:lastPrinted>
  <dcterms:created xsi:type="dcterms:W3CDTF">2014-03-18T22:31:19Z</dcterms:created>
  <dcterms:modified xsi:type="dcterms:W3CDTF">2018-10-17T18:07:50Z</dcterms:modified>
</cp:coreProperties>
</file>